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58" r:id="rId3"/>
    <p:sldId id="2468" r:id="rId4"/>
    <p:sldId id="2469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3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A08E41-850C-4060-9E49-96E967126B83}" type="datetimeFigureOut">
              <a:rPr kumimoji="1" lang="ja-JP" altLang="en-US" smtClean="0"/>
              <a:t>2022/9/16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627C37-2B93-4180-A78C-AC9B085CB0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97439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2383F4-ED08-489D-90CF-879033D6EF4C}" type="slidenum">
              <a:rPr lang="en-US" altLang="ja-JP" smtClean="0"/>
              <a:pPr/>
              <a:t>3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834657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EF58CA-88ED-4CF5-A190-7D3BF6B11B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303D0AF-09CC-48A8-AA52-5A9FA99C8B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A09F1BB-F24D-4924-9601-91A41EBEB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990C7-CB38-453F-B4C5-B4E94C9B1321}" type="datetimeFigureOut">
              <a:rPr kumimoji="1" lang="ja-JP" altLang="en-US" smtClean="0"/>
              <a:t>2022/9/16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67C5E6E-9682-487C-BB8D-DD205AB26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FE5881F-F202-4F06-9E58-F99F8AEEEF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F7F4B-8DA4-4CD4-B4F3-E9EEE5B7BE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7220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5289705-DB4B-451B-A45B-8BBFF3C347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308207E-B270-4466-B385-8889291866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07D4FE8-D1F4-41ED-BCB1-77DA38E2C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990C7-CB38-453F-B4C5-B4E94C9B1321}" type="datetimeFigureOut">
              <a:rPr kumimoji="1" lang="ja-JP" altLang="en-US" smtClean="0"/>
              <a:t>2022/9/16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EB97467-8DD9-40A4-A4B1-890190A67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B206484-2DEF-4000-BEC7-C18B6CE72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F7F4B-8DA4-4CD4-B4F3-E9EEE5B7BE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9650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2E25E63-005C-4AF4-85E0-37C8548FDA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524EDCE-36D3-4D8D-AC2D-2EF0DFD3E0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AF13703-878E-4543-99AB-85409DC32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990C7-CB38-453F-B4C5-B4E94C9B1321}" type="datetimeFigureOut">
              <a:rPr kumimoji="1" lang="ja-JP" altLang="en-US" smtClean="0"/>
              <a:t>2022/9/16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73A58E5-FB8A-4360-A4A2-79D1D1B1F7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3D0DAC2-E6BC-4B48-B0C3-9845D3B8B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F7F4B-8DA4-4CD4-B4F3-E9EEE5B7BE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4099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8FC0265-D2C0-43D0-92D0-7E1D8E9DE1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9F98B3D-2E7C-4B1D-87D3-44C31E579B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404A0E3-2080-4956-B28B-825B7E44B9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990C7-CB38-453F-B4C5-B4E94C9B1321}" type="datetimeFigureOut">
              <a:rPr kumimoji="1" lang="ja-JP" altLang="en-US" smtClean="0"/>
              <a:t>2022/9/16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24333E8-5A13-438D-9F4D-76E5943D0C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6AF7E48-0409-49DA-BD1F-787A465E1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F7F4B-8DA4-4CD4-B4F3-E9EEE5B7BE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5753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B8A6E49-0D30-4187-82D8-831BE2EF04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1AD4AA7-C1BA-450F-80E0-F03F9CA7FC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CDAA9D6-EA5C-4087-BCA3-66D37445B6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990C7-CB38-453F-B4C5-B4E94C9B1321}" type="datetimeFigureOut">
              <a:rPr kumimoji="1" lang="ja-JP" altLang="en-US" smtClean="0"/>
              <a:t>2022/9/16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6171303-D944-4194-BB59-65908DB796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B90A2B-8755-4F83-88D0-2291314E0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F7F4B-8DA4-4CD4-B4F3-E9EEE5B7BE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9148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ED9076-8620-4D13-9692-97DDEDCD0C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41B4069-E394-4A7E-A6F8-09E85D0068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74BF256-0CDA-461C-8F55-672DA46D56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F98D79F-9ECF-4D08-8696-E04629F389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990C7-CB38-453F-B4C5-B4E94C9B1321}" type="datetimeFigureOut">
              <a:rPr kumimoji="1" lang="ja-JP" altLang="en-US" smtClean="0"/>
              <a:t>2022/9/16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2683B19-5555-4CED-AE89-F5449905D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FB82635-EE25-4761-9BCA-7162DF17B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F7F4B-8DA4-4CD4-B4F3-E9EEE5B7BE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9095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36812F-BD1C-423C-94C8-1C6F5728B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FF66BAA-72B2-4197-A2BB-78C7301671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45855BB-B1DD-4322-BDF9-2FEE4D1649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66F9F27-1937-4B9A-80AA-49E7E08A90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3CCED4A-9337-489E-8995-2BD8A76ABBD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4FFDFC2-356C-40F6-8430-CBF227C47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990C7-CB38-453F-B4C5-B4E94C9B1321}" type="datetimeFigureOut">
              <a:rPr kumimoji="1" lang="ja-JP" altLang="en-US" smtClean="0"/>
              <a:t>2022/9/16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1AA8A46-D2D9-4272-9152-0448725C18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1DA594C-97E2-4552-BB88-E68D59E80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F7F4B-8DA4-4CD4-B4F3-E9EEE5B7BE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9423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56040C8-8D23-4BAA-8F13-261A05CCDF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4DAFD52-FFA3-43C8-B85B-591485FE2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990C7-CB38-453F-B4C5-B4E94C9B1321}" type="datetimeFigureOut">
              <a:rPr kumimoji="1" lang="ja-JP" altLang="en-US" smtClean="0"/>
              <a:t>2022/9/16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8DD5A73-231F-4CC1-AE83-B388AA184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B1ACEF0-9DC6-4C6D-B5B3-28FF31A18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F7F4B-8DA4-4CD4-B4F3-E9EEE5B7BE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707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97D5A14-8B58-4552-89A3-CF2F74AE3D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990C7-CB38-453F-B4C5-B4E94C9B1321}" type="datetimeFigureOut">
              <a:rPr kumimoji="1" lang="ja-JP" altLang="en-US" smtClean="0"/>
              <a:t>2022/9/16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5ED7190-401A-4A82-A7DE-2437236829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4D04855-4F8B-4CAB-8F06-E1C5C1680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F7F4B-8DA4-4CD4-B4F3-E9EEE5B7BE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8629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BCC8A8F-49E5-4B82-B50D-9EE643414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7541A44-E39B-40B5-8766-F68CE5EB41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1B84B43-7A16-425B-8817-D74634743B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39DFD30-B060-47E4-BEFD-74B1DEAB4F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990C7-CB38-453F-B4C5-B4E94C9B1321}" type="datetimeFigureOut">
              <a:rPr kumimoji="1" lang="ja-JP" altLang="en-US" smtClean="0"/>
              <a:t>2022/9/16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92CCB23-4168-4436-9CC4-9FD750954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251A6CC-7477-4E28-B9C4-660B294EA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F7F4B-8DA4-4CD4-B4F3-E9EEE5B7BE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7291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743BD5C-AA2D-4AE0-9AAE-CA0E41A04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E6B53F5-ED27-4BF4-B5CE-FA78F0B1EE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84055DE-4672-46D7-9CB1-F11091F57D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4A6D05E-331E-4ABA-B9C3-7E501D9EFA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990C7-CB38-453F-B4C5-B4E94C9B1321}" type="datetimeFigureOut">
              <a:rPr kumimoji="1" lang="ja-JP" altLang="en-US" smtClean="0"/>
              <a:t>2022/9/16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AADB374-EB93-4E78-AB27-7D32A0DBA5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C03395C-D930-4399-88B2-61CB03BD88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F7F4B-8DA4-4CD4-B4F3-E9EEE5B7BE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6017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9A4AD772-E9D3-4919-B93C-9B8FD23645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5EB8FD2-B30D-452C-ADB5-0A50DD0605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ED9153D-40DE-48A2-BBAE-50E0F3D655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4990C7-CB38-453F-B4C5-B4E94C9B1321}" type="datetimeFigureOut">
              <a:rPr kumimoji="1" lang="ja-JP" altLang="en-US" smtClean="0"/>
              <a:t>2022/9/16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2A5D61D-753B-4530-B5DF-02A4054A76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75967D4-218F-404B-BC08-33870BC3C7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F7F4B-8DA4-4CD4-B4F3-E9EEE5B7BE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3680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グラフィカル ユーザー インターフェイス, テキスト, アプリケーション&#10;&#10;自動的に生成された説明">
            <a:extLst>
              <a:ext uri="{FF2B5EF4-FFF2-40B4-BE49-F238E27FC236}">
                <a16:creationId xmlns:a16="http://schemas.microsoft.com/office/drawing/2014/main" id="{3958FF7D-4643-4DCD-ABEB-47DCF9DA23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6836" y="580627"/>
            <a:ext cx="8078327" cy="5696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448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8A858A4C-5827-4E8F-9457-7E06F22B718C}"/>
              </a:ext>
            </a:extLst>
          </p:cNvPr>
          <p:cNvGrpSpPr/>
          <p:nvPr/>
        </p:nvGrpSpPr>
        <p:grpSpPr>
          <a:xfrm>
            <a:off x="2056836" y="580627"/>
            <a:ext cx="8078327" cy="5696745"/>
            <a:chOff x="2056836" y="580627"/>
            <a:chExt cx="8078327" cy="5696745"/>
          </a:xfrm>
        </p:grpSpPr>
        <p:pic>
          <p:nvPicPr>
            <p:cNvPr id="3" name="図 2" descr="グラフィカル ユーザー インターフェイス, テキスト, アプリケーション&#10;&#10;自動的に生成された説明">
              <a:extLst>
                <a:ext uri="{FF2B5EF4-FFF2-40B4-BE49-F238E27FC236}">
                  <a16:creationId xmlns:a16="http://schemas.microsoft.com/office/drawing/2014/main" id="{A356362B-7E64-4CF8-B904-43092BA433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56836" y="580627"/>
              <a:ext cx="8078327" cy="5696745"/>
            </a:xfrm>
            <a:prstGeom prst="rect">
              <a:avLst/>
            </a:prstGeom>
          </p:spPr>
        </p:pic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BDA5FB2D-47AB-4003-BF97-741A48BE6B31}"/>
                </a:ext>
              </a:extLst>
            </p:cNvPr>
            <p:cNvSpPr txBox="1"/>
            <p:nvPr/>
          </p:nvSpPr>
          <p:spPr>
            <a:xfrm>
              <a:off x="5105400" y="829735"/>
              <a:ext cx="1236134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b="1" dirty="0"/>
                <a:t>ROTA</a:t>
              </a:r>
              <a:r>
                <a:rPr kumimoji="1" lang="ja-JP" altLang="en-US" sz="1400" b="1" dirty="0"/>
                <a:t>サーバ</a:t>
              </a: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1F348B67-D048-4696-B574-8888E97E725D}"/>
                </a:ext>
              </a:extLst>
            </p:cNvPr>
            <p:cNvSpPr txBox="1"/>
            <p:nvPr/>
          </p:nvSpPr>
          <p:spPr>
            <a:xfrm>
              <a:off x="2243665" y="2667002"/>
              <a:ext cx="3064933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/>
                <a:t>　（１）レシピ実行ファイルの確認</a:t>
              </a: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E73B8C1A-80E7-47B0-B23A-F7306800401B}"/>
                </a:ext>
              </a:extLst>
            </p:cNvPr>
            <p:cNvSpPr txBox="1"/>
            <p:nvPr/>
          </p:nvSpPr>
          <p:spPr>
            <a:xfrm>
              <a:off x="6112936" y="2658534"/>
              <a:ext cx="3725331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/>
                <a:t>（</a:t>
              </a:r>
              <a:r>
                <a:rPr lang="ja-JP" altLang="en-US" sz="1400" b="1" dirty="0"/>
                <a:t>２</a:t>
              </a:r>
              <a:r>
                <a:rPr kumimoji="1" lang="ja-JP" altLang="en-US" sz="1400" b="1" dirty="0"/>
                <a:t>）レシピ実行ファイルのダウンロード</a:t>
              </a: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93D56F22-78DB-47FF-906B-9D4B3F5ED6A1}"/>
                </a:ext>
              </a:extLst>
            </p:cNvPr>
            <p:cNvSpPr txBox="1"/>
            <p:nvPr/>
          </p:nvSpPr>
          <p:spPr>
            <a:xfrm>
              <a:off x="2988731" y="5874376"/>
              <a:ext cx="2700867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/>
                <a:t>　　（３）レシピの更新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225201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22F14BA-54C1-44BE-9FC1-CC13E5652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F5F45AD-5945-40F6-B211-CE4F425A1684}" type="datetime1">
              <a:rPr lang="ja-JP" altLang="en-US" smtClean="0"/>
              <a:pPr>
                <a:defRPr/>
              </a:pPr>
              <a:t>2022/9/16</a:t>
            </a:fld>
            <a:endParaRPr lang="en-US" altLang="ja-JP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1F3B03B9-4A05-4626-9830-6F844B0E5AA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C8E5545-D8B9-43E0-9C5F-C124F0BA03D7}" type="slidenum">
              <a:rPr lang="en-US" altLang="ja-JP" smtClean="0"/>
              <a:pPr/>
              <a:t>3</a:t>
            </a:fld>
            <a:endParaRPr lang="en-US" altLang="ja-JP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050B614-5877-453C-94B7-B56942096253}"/>
              </a:ext>
            </a:extLst>
          </p:cNvPr>
          <p:cNvSpPr/>
          <p:nvPr/>
        </p:nvSpPr>
        <p:spPr>
          <a:xfrm>
            <a:off x="8233729" y="2516172"/>
            <a:ext cx="2024968" cy="396300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0" tIns="91440"/>
          <a:lstStyle/>
          <a:p>
            <a:pPr>
              <a:defRPr/>
            </a:pPr>
            <a:r>
              <a:rPr lang="en-US" sz="12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AWS Cloud</a:t>
            </a:r>
          </a:p>
        </p:txBody>
      </p:sp>
      <p:pic>
        <p:nvPicPr>
          <p:cNvPr id="11" name="Graphic 20">
            <a:extLst>
              <a:ext uri="{FF2B5EF4-FFF2-40B4-BE49-F238E27FC236}">
                <a16:creationId xmlns:a16="http://schemas.microsoft.com/office/drawing/2014/main" id="{DEE61CA0-4246-4117-9FB1-EEA9772BE9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8376" y="2516173"/>
            <a:ext cx="324431" cy="324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Graphic 8">
            <a:extLst>
              <a:ext uri="{FF2B5EF4-FFF2-40B4-BE49-F238E27FC236}">
                <a16:creationId xmlns:a16="http://schemas.microsoft.com/office/drawing/2014/main" id="{339CC938-F3E9-4132-BC1B-9284C2719E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2891" y="5081334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9">
            <a:extLst>
              <a:ext uri="{FF2B5EF4-FFF2-40B4-BE49-F238E27FC236}">
                <a16:creationId xmlns:a16="http://schemas.microsoft.com/office/drawing/2014/main" id="{042F9075-C6F8-4404-9383-99C27C76D6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8376" y="5843335"/>
            <a:ext cx="225549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Simple Storage Service (Amazon S3)</a:t>
            </a:r>
          </a:p>
        </p:txBody>
      </p:sp>
      <p:sp>
        <p:nvSpPr>
          <p:cNvPr id="21" name="TextBox 11">
            <a:extLst>
              <a:ext uri="{FF2B5EF4-FFF2-40B4-BE49-F238E27FC236}">
                <a16:creationId xmlns:a16="http://schemas.microsoft.com/office/drawing/2014/main" id="{2A1C893C-1538-40CA-91C2-A8BFE73658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91522" y="3093465"/>
            <a:ext cx="22923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CloudFront</a:t>
            </a:r>
          </a:p>
        </p:txBody>
      </p:sp>
      <p:pic>
        <p:nvPicPr>
          <p:cNvPr id="22" name="Graphic 12">
            <a:extLst>
              <a:ext uri="{FF2B5EF4-FFF2-40B4-BE49-F238E27FC236}">
                <a16:creationId xmlns:a16="http://schemas.microsoft.com/office/drawing/2014/main" id="{FFE95120-349B-415C-A3B1-6E2CE106C4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 bwMode="auto">
          <a:xfrm flipH="1">
            <a:off x="5483405" y="4980836"/>
            <a:ext cx="655637" cy="65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0" name="Straight Arrow Connector 5">
            <a:extLst>
              <a:ext uri="{FF2B5EF4-FFF2-40B4-BE49-F238E27FC236}">
                <a16:creationId xmlns:a16="http://schemas.microsoft.com/office/drawing/2014/main" id="{4D788962-3718-4CEC-846D-8BCA3C3043F8}"/>
              </a:ext>
            </a:extLst>
          </p:cNvPr>
          <p:cNvCxnSpPr>
            <a:cxnSpLocks/>
          </p:cNvCxnSpPr>
          <p:nvPr/>
        </p:nvCxnSpPr>
        <p:spPr bwMode="auto">
          <a:xfrm>
            <a:off x="5459002" y="3832322"/>
            <a:ext cx="3492758" cy="8402"/>
          </a:xfrm>
          <a:prstGeom prst="straightConnector1">
            <a:avLst/>
          </a:prstGeom>
          <a:ln w="12700">
            <a:solidFill>
              <a:srgbClr val="545B64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8">
            <a:extLst>
              <a:ext uri="{FF2B5EF4-FFF2-40B4-BE49-F238E27FC236}">
                <a16:creationId xmlns:a16="http://schemas.microsoft.com/office/drawing/2014/main" id="{AD6392A7-BE63-4B70-90CC-CD09B07CD92E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9338225" y="4261631"/>
            <a:ext cx="641" cy="825558"/>
          </a:xfrm>
          <a:prstGeom prst="straightConnector1">
            <a:avLst/>
          </a:prstGeom>
          <a:ln w="12700">
            <a:solidFill>
              <a:srgbClr val="545B64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7">
            <a:extLst>
              <a:ext uri="{FF2B5EF4-FFF2-40B4-BE49-F238E27FC236}">
                <a16:creationId xmlns:a16="http://schemas.microsoft.com/office/drawing/2014/main" id="{106C67EC-CCFA-49AE-9711-589FE4856342}"/>
              </a:ext>
            </a:extLst>
          </p:cNvPr>
          <p:cNvCxnSpPr>
            <a:cxnSpLocks/>
            <a:endCxn id="12" idx="1"/>
          </p:cNvCxnSpPr>
          <p:nvPr/>
        </p:nvCxnSpPr>
        <p:spPr bwMode="auto">
          <a:xfrm flipV="1">
            <a:off x="6843611" y="5462334"/>
            <a:ext cx="2139281" cy="8402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11">
            <a:extLst>
              <a:ext uri="{FF2B5EF4-FFF2-40B4-BE49-F238E27FC236}">
                <a16:creationId xmlns:a16="http://schemas.microsoft.com/office/drawing/2014/main" id="{AECDD11F-9A59-4886-9708-C20CC255B5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1093" y="5580679"/>
            <a:ext cx="202496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ja-JP" sz="1200" b="1" dirty="0">
                <a:latin typeface="+mn-ea"/>
                <a:cs typeface="Arial" panose="020B0604020202020204" pitchFamily="34" charset="0"/>
              </a:rPr>
              <a:t>ROTA</a:t>
            </a:r>
            <a:r>
              <a:rPr lang="ja-JP" altLang="en-US" sz="1200" b="1" dirty="0">
                <a:latin typeface="+mn-ea"/>
                <a:cs typeface="Arial" panose="020B0604020202020204" pitchFamily="34" charset="0"/>
              </a:rPr>
              <a:t>サーバ管理者</a:t>
            </a:r>
            <a:endParaRPr lang="en-US" altLang="ja-JP" sz="1200" b="1" dirty="0">
              <a:latin typeface="+mn-ea"/>
              <a:cs typeface="Arial" panose="020B0604020202020204" pitchFamily="34" charset="0"/>
            </a:endParaRPr>
          </a:p>
          <a:p>
            <a:pPr algn="ctr" eaLnBrk="1" hangingPunct="1"/>
            <a:r>
              <a:rPr lang="en-US" altLang="ja-JP" sz="1200" b="1" dirty="0">
                <a:latin typeface="+mn-ea"/>
                <a:cs typeface="Arial" panose="020B0604020202020204" pitchFamily="34" charset="0"/>
              </a:rPr>
              <a:t>(Web</a:t>
            </a:r>
            <a:r>
              <a:rPr lang="ja-JP" altLang="en-US" sz="1200" b="1" dirty="0">
                <a:latin typeface="+mn-ea"/>
                <a:cs typeface="Arial" panose="020B0604020202020204" pitchFamily="34" charset="0"/>
              </a:rPr>
              <a:t>ブラウザ </a:t>
            </a:r>
            <a:r>
              <a:rPr lang="en-US" altLang="ja-JP" sz="1200" b="1" dirty="0">
                <a:latin typeface="+mn-ea"/>
                <a:cs typeface="Arial" panose="020B0604020202020204" pitchFamily="34" charset="0"/>
              </a:rPr>
              <a:t>or AWS CLI)</a:t>
            </a:r>
            <a:endParaRPr lang="en-US" altLang="en-US" sz="1200" b="1" dirty="0">
              <a:latin typeface="+mn-ea"/>
              <a:cs typeface="Arial" panose="020B0604020202020204" pitchFamily="34" charset="0"/>
            </a:endParaRPr>
          </a:p>
        </p:txBody>
      </p:sp>
      <p:sp>
        <p:nvSpPr>
          <p:cNvPr id="58" name="TextBox 11">
            <a:extLst>
              <a:ext uri="{FF2B5EF4-FFF2-40B4-BE49-F238E27FC236}">
                <a16:creationId xmlns:a16="http://schemas.microsoft.com/office/drawing/2014/main" id="{B13DF227-3D22-4A5B-B31B-3971174521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09669" y="4214943"/>
            <a:ext cx="112987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ja-JP" altLang="en-US" sz="1200" b="1" dirty="0">
                <a:latin typeface="+mn-ea"/>
                <a:cs typeface="Arial" panose="020B0604020202020204" pitchFamily="34" charset="0"/>
              </a:rPr>
              <a:t>本製品</a:t>
            </a:r>
            <a:endParaRPr lang="en-US" altLang="en-US" sz="1200" b="1" dirty="0">
              <a:latin typeface="+mn-ea"/>
              <a:cs typeface="Arial" panose="020B0604020202020204" pitchFamily="34" charset="0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E5B18390-AE36-4686-B9D3-F56036BA3E05}"/>
              </a:ext>
            </a:extLst>
          </p:cNvPr>
          <p:cNvSpPr/>
          <p:nvPr/>
        </p:nvSpPr>
        <p:spPr>
          <a:xfrm>
            <a:off x="5384775" y="3457260"/>
            <a:ext cx="22779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更新用レシピの確認</a:t>
            </a:r>
            <a:r>
              <a:rPr lang="en-US" altLang="ja-JP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&amp;</a:t>
            </a:r>
            <a:r>
              <a:rPr lang="ja-JP" altLang="en-US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ダウンロード</a:t>
            </a:r>
            <a:endParaRPr lang="ja-JP" altLang="en-US" sz="1200" dirty="0"/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25C2CC0A-E77D-4B84-878E-D2F5EA50B4F7}"/>
              </a:ext>
            </a:extLst>
          </p:cNvPr>
          <p:cNvSpPr/>
          <p:nvPr/>
        </p:nvSpPr>
        <p:spPr>
          <a:xfrm>
            <a:off x="5514915" y="3621656"/>
            <a:ext cx="186894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7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(https://www</a:t>
            </a:r>
            <a:r>
              <a:rPr lang="en-US" altLang="ja-JP" sz="8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.hoge.co.jp/delta/...</a:t>
            </a:r>
            <a:r>
              <a:rPr lang="en-US" altLang="ja-JP" sz="7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lang="ja-JP" altLang="en-US" sz="700" dirty="0"/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5AED3C32-FCDE-4C43-9920-6F2E86943F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7223" y="3497805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1689DE36-6C04-4958-8530-18DA8F639D36}"/>
              </a:ext>
            </a:extLst>
          </p:cNvPr>
          <p:cNvSpPr/>
          <p:nvPr/>
        </p:nvSpPr>
        <p:spPr>
          <a:xfrm>
            <a:off x="8390105" y="3278129"/>
            <a:ext cx="315922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8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(https://hogehoge.cloudfront.net)</a:t>
            </a:r>
            <a:endParaRPr lang="ja-JP" altLang="en-US" sz="800" dirty="0"/>
          </a:p>
        </p:txBody>
      </p:sp>
      <p:cxnSp>
        <p:nvCxnSpPr>
          <p:cNvPr id="71" name="Straight Arrow Connector 8">
            <a:extLst>
              <a:ext uri="{FF2B5EF4-FFF2-40B4-BE49-F238E27FC236}">
                <a16:creationId xmlns:a16="http://schemas.microsoft.com/office/drawing/2014/main" id="{FECB2584-7F11-491A-964C-B1A4831A1164}"/>
              </a:ext>
            </a:extLst>
          </p:cNvPr>
          <p:cNvCxnSpPr>
            <a:cxnSpLocks/>
          </p:cNvCxnSpPr>
          <p:nvPr/>
        </p:nvCxnSpPr>
        <p:spPr bwMode="auto">
          <a:xfrm>
            <a:off x="7847661" y="3163157"/>
            <a:ext cx="642" cy="309291"/>
          </a:xfrm>
          <a:prstGeom prst="straightConnector1">
            <a:avLst/>
          </a:prstGeom>
          <a:ln w="12700">
            <a:solidFill>
              <a:srgbClr val="545B64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11">
            <a:extLst>
              <a:ext uri="{FF2B5EF4-FFF2-40B4-BE49-F238E27FC236}">
                <a16:creationId xmlns:a16="http://schemas.microsoft.com/office/drawing/2014/main" id="{C6688CF0-59EC-4A5F-ADA0-C8753644E4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47367" y="4490297"/>
            <a:ext cx="147349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ja-JP" sz="800" b="1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SSL</a:t>
            </a:r>
            <a:r>
              <a:rPr lang="ja-JP" altLang="en-US" sz="800" b="1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サーバ証明書</a:t>
            </a:r>
            <a:endParaRPr lang="en-US" altLang="en-US" sz="800" b="1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pic>
        <p:nvPicPr>
          <p:cNvPr id="27" name="図 26" descr="グラフィカル ユーザー インターフェイス, テキスト, アプリケーション&#10;&#10;自動的に生成された説明">
            <a:extLst>
              <a:ext uri="{FF2B5EF4-FFF2-40B4-BE49-F238E27FC236}">
                <a16:creationId xmlns:a16="http://schemas.microsoft.com/office/drawing/2014/main" id="{F5789F88-C121-4F5D-879F-15A66340EE4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6299" y="3461854"/>
            <a:ext cx="1047804" cy="749339"/>
          </a:xfrm>
          <a:prstGeom prst="rect">
            <a:avLst/>
          </a:prstGeom>
        </p:spPr>
      </p:pic>
      <p:pic>
        <p:nvPicPr>
          <p:cNvPr id="5" name="図 4" descr="ロゴ&#10;&#10;自動的に生成された説明">
            <a:extLst>
              <a:ext uri="{FF2B5EF4-FFF2-40B4-BE49-F238E27FC236}">
                <a16:creationId xmlns:a16="http://schemas.microsoft.com/office/drawing/2014/main" id="{39D24151-21BD-4497-B11F-32B20DF7DF80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6490" y="3221758"/>
            <a:ext cx="1166412" cy="1166412"/>
          </a:xfrm>
          <a:prstGeom prst="rect">
            <a:avLst/>
          </a:prstGeom>
        </p:spPr>
      </p:pic>
      <p:pic>
        <p:nvPicPr>
          <p:cNvPr id="31" name="図 30" descr="ロゴ&#10;&#10;自動的に生成された説明">
            <a:extLst>
              <a:ext uri="{FF2B5EF4-FFF2-40B4-BE49-F238E27FC236}">
                <a16:creationId xmlns:a16="http://schemas.microsoft.com/office/drawing/2014/main" id="{F5D08B57-16DE-441D-B9C4-932CAF90A10E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0841" y="4889459"/>
            <a:ext cx="1166412" cy="1166412"/>
          </a:xfrm>
          <a:prstGeom prst="rect">
            <a:avLst/>
          </a:prstGeom>
        </p:spPr>
      </p:pic>
      <p:pic>
        <p:nvPicPr>
          <p:cNvPr id="8" name="図 7" descr="アイコン&#10;&#10;自動的に生成された説明">
            <a:extLst>
              <a:ext uri="{FF2B5EF4-FFF2-40B4-BE49-F238E27FC236}">
                <a16:creationId xmlns:a16="http://schemas.microsoft.com/office/drawing/2014/main" id="{3C4C8765-441F-4213-822B-127C87E7CE45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075480" y="4949502"/>
            <a:ext cx="828825" cy="828825"/>
          </a:xfrm>
          <a:prstGeom prst="rect">
            <a:avLst/>
          </a:prstGeom>
        </p:spPr>
      </p:pic>
      <p:pic>
        <p:nvPicPr>
          <p:cNvPr id="14" name="図 13" descr="ウィンドウ, 挿絵, スポーツゲーム が含まれている画像&#10;&#10;自動的に生成された説明">
            <a:extLst>
              <a:ext uri="{FF2B5EF4-FFF2-40B4-BE49-F238E27FC236}">
                <a16:creationId xmlns:a16="http://schemas.microsoft.com/office/drawing/2014/main" id="{BFE8C067-533C-4995-9E5F-8C79A7093C7E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9609" y="2137012"/>
            <a:ext cx="1385089" cy="1385089"/>
          </a:xfrm>
          <a:prstGeom prst="rect">
            <a:avLst/>
          </a:prstGeom>
        </p:spPr>
      </p:pic>
      <p:sp>
        <p:nvSpPr>
          <p:cNvPr id="37" name="TextBox 11">
            <a:extLst>
              <a:ext uri="{FF2B5EF4-FFF2-40B4-BE49-F238E27FC236}">
                <a16:creationId xmlns:a16="http://schemas.microsoft.com/office/drawing/2014/main" id="{CD0F2814-481B-45CB-A340-DD13398A1F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89910" y="2795527"/>
            <a:ext cx="348990" cy="184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ja-JP" sz="1200" b="1" dirty="0">
                <a:latin typeface="+mn-ea"/>
                <a:cs typeface="Arial" panose="020B0604020202020204" pitchFamily="34" charset="0"/>
              </a:rPr>
              <a:t>DNS</a:t>
            </a:r>
            <a:endParaRPr lang="en-US" altLang="en-US" sz="1200" b="1" dirty="0">
              <a:latin typeface="+mn-ea"/>
              <a:cs typeface="Arial" panose="020B0604020202020204" pitchFamily="34" charset="0"/>
            </a:endParaRPr>
          </a:p>
        </p:txBody>
      </p:sp>
      <p:pic>
        <p:nvPicPr>
          <p:cNvPr id="25" name="図 24">
            <a:extLst>
              <a:ext uri="{FF2B5EF4-FFF2-40B4-BE49-F238E27FC236}">
                <a16:creationId xmlns:a16="http://schemas.microsoft.com/office/drawing/2014/main" id="{15A85C2D-1361-49CB-96F2-D87D3BCDD7D8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6211" y="3688400"/>
            <a:ext cx="1026884" cy="1026884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A3E1A67D-0949-499A-8ED3-EF1FFF6F1B88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1834" y="3939745"/>
            <a:ext cx="758575" cy="758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1685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59564BAF-338C-4D4C-908E-810324CF99BB}"/>
              </a:ext>
            </a:extLst>
          </p:cNvPr>
          <p:cNvGrpSpPr/>
          <p:nvPr/>
        </p:nvGrpSpPr>
        <p:grpSpPr>
          <a:xfrm>
            <a:off x="1185177" y="647312"/>
            <a:ext cx="9821646" cy="5563376"/>
            <a:chOff x="1185177" y="647312"/>
            <a:chExt cx="9821646" cy="5563376"/>
          </a:xfrm>
        </p:grpSpPr>
        <p:pic>
          <p:nvPicPr>
            <p:cNvPr id="3" name="図 2" descr="ダイアグラム&#10;&#10;自動的に生成された説明">
              <a:extLst>
                <a:ext uri="{FF2B5EF4-FFF2-40B4-BE49-F238E27FC236}">
                  <a16:creationId xmlns:a16="http://schemas.microsoft.com/office/drawing/2014/main" id="{63B76325-E760-4FAB-B47A-F82AD52D6D8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5177" y="647312"/>
              <a:ext cx="9821646" cy="5563376"/>
            </a:xfrm>
            <a:prstGeom prst="rect">
              <a:avLst/>
            </a:prstGeom>
          </p:spPr>
        </p:pic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85306E05-8D4D-42F1-9F28-32107B7089F6}"/>
                </a:ext>
              </a:extLst>
            </p:cNvPr>
            <p:cNvSpPr txBox="1"/>
            <p:nvPr/>
          </p:nvSpPr>
          <p:spPr>
            <a:xfrm>
              <a:off x="3126375" y="1896777"/>
              <a:ext cx="2316480" cy="29238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ja-JP" altLang="en-US" sz="1300" b="1" dirty="0"/>
                <a:t>レシピ実行ファイルの確認</a:t>
              </a: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F4F8B61E-94DF-4ED6-BACD-962B52109080}"/>
                </a:ext>
              </a:extLst>
            </p:cNvPr>
            <p:cNvSpPr txBox="1"/>
            <p:nvPr/>
          </p:nvSpPr>
          <p:spPr>
            <a:xfrm>
              <a:off x="2802466" y="5046134"/>
              <a:ext cx="1769534" cy="29238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1300" b="1" dirty="0"/>
                <a:t>ROTA</a:t>
              </a:r>
              <a:r>
                <a:rPr kumimoji="1" lang="ja-JP" altLang="en-US" sz="1300" b="1" dirty="0"/>
                <a:t>サーバ管理者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861031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92</Words>
  <Application>Microsoft Office PowerPoint</Application>
  <PresentationFormat>ワイド画面</PresentationFormat>
  <Paragraphs>20</Paragraphs>
  <Slides>4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Meiryo UI</vt:lpstr>
      <vt:lpstr>游ゴシック</vt:lpstr>
      <vt:lpstr>游ゴシック Light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Oosawa Noriyoshi　( 大澤　哲嘉 )</dc:creator>
  <cp:lastModifiedBy>Oosawa Noriyoshi　( 大澤　哲嘉 )</cp:lastModifiedBy>
  <cp:revision>3</cp:revision>
  <dcterms:created xsi:type="dcterms:W3CDTF">2022-09-13T08:21:35Z</dcterms:created>
  <dcterms:modified xsi:type="dcterms:W3CDTF">2022-09-16T00:28:33Z</dcterms:modified>
</cp:coreProperties>
</file>